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1.png" ContentType="image/png"/>
  <Override PartName="/ppt/media/image2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5649CF-5DB1-411E-8BEA-D43BA8B3219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it-IT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it-IT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it-IT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it-IT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it-IT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it-IT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it-IT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it-IT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it-IT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it-IT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it-IT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it-IT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3A9037D-1AB2-4C27-A313-47955949222C}" type="slidenum">
              <a:rPr b="0" lang="it-IT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it-IT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 descr=""/>
          <p:cNvPicPr/>
          <p:nvPr/>
        </p:nvPicPr>
        <p:blipFill>
          <a:blip r:embed="rId1"/>
          <a:stretch/>
        </p:blipFill>
        <p:spPr>
          <a:xfrm>
            <a:off x="360" y="540000"/>
            <a:ext cx="10079640" cy="380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1440000" y="-17640"/>
            <a:ext cx="69724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10079640" cy="43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360" y="664920"/>
            <a:ext cx="10079640" cy="419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360" y="479160"/>
            <a:ext cx="10079640" cy="487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2617920" y="1440000"/>
            <a:ext cx="4762080" cy="265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3600000" y="2084760"/>
            <a:ext cx="2533320" cy="169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3365640" y="1980000"/>
            <a:ext cx="3114360" cy="146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2914200" y="1260000"/>
            <a:ext cx="4285800" cy="344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3420000" y="2160000"/>
            <a:ext cx="2752200" cy="166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1260000" y="360"/>
            <a:ext cx="71766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 descr=""/>
          <p:cNvPicPr/>
          <p:nvPr/>
        </p:nvPicPr>
        <p:blipFill>
          <a:blip r:embed="rId1"/>
          <a:stretch/>
        </p:blipFill>
        <p:spPr>
          <a:xfrm>
            <a:off x="3861000" y="1847880"/>
            <a:ext cx="2619000" cy="175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1994760" y="428400"/>
            <a:ext cx="5714640" cy="497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3683160" y="2108520"/>
            <a:ext cx="2580840" cy="177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3327840" y="2340000"/>
            <a:ext cx="3114360" cy="146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3351240" y="2160000"/>
            <a:ext cx="3114360" cy="146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2003400" y="540000"/>
            <a:ext cx="6276600" cy="468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3780000" y="1962000"/>
            <a:ext cx="2790360" cy="163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396000" y="-17640"/>
            <a:ext cx="898236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2188800" y="0"/>
            <a:ext cx="60912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1980000" y="1282680"/>
            <a:ext cx="5981400" cy="28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2340000" y="900720"/>
            <a:ext cx="5533560" cy="34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4205880" y="1569600"/>
            <a:ext cx="1914120" cy="239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LibreOffice/24.8.2.1$Linux_X86_64 LibreOffice_project/480$Build-1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2024-11-24T17:14:58Z</dcterms:created>
  <dc:creator>Marco Giorgetti</dc:creator>
  <dc:description/>
  <dc:language>it-IT</dc:language>
  <cp:lastModifiedBy>Marco Giorgetti</cp:lastModifiedBy>
  <dcterms:modified xsi:type="dcterms:W3CDTF">2024-11-24T17:26:06Z</dcterms:modified>
  <cp:revision>1</cp:revision>
  <dc:subject/>
  <dc:title/>
</cp:coreProperties>
</file>